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D3D3B-A04D-3549-BC6C-50993715914C}" type="datetimeFigureOut">
              <a:rPr lang="en-US" smtClean="0"/>
              <a:pPr/>
              <a:t>9/16/11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6B3CE-6D6C-2E4C-B983-C98D5D245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8622" y="140942"/>
            <a:ext cx="7772400" cy="1470025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Apple Casual"/>
                <a:cs typeface="Apple Casual"/>
              </a:rPr>
              <a:t>¡</a:t>
            </a:r>
            <a:r>
              <a:rPr lang="en-US" sz="5400" dirty="0" err="1" smtClean="0">
                <a:latin typeface="Apple Casual"/>
                <a:cs typeface="Apple Casual"/>
              </a:rPr>
              <a:t>Vamos</a:t>
            </a:r>
            <a:r>
              <a:rPr lang="en-US" sz="5400" dirty="0" smtClean="0">
                <a:latin typeface="Apple Casual"/>
                <a:cs typeface="Apple Casual"/>
              </a:rPr>
              <a:t> a </a:t>
            </a:r>
            <a:r>
              <a:rPr lang="en-US" sz="5400" dirty="0" err="1" smtClean="0">
                <a:latin typeface="Apple Casual"/>
                <a:cs typeface="Apple Casual"/>
              </a:rPr>
              <a:t>crear</a:t>
            </a:r>
            <a:r>
              <a:rPr lang="en-US" sz="5400" dirty="0" smtClean="0">
                <a:latin typeface="Apple Casual"/>
                <a:cs typeface="Apple Casual"/>
              </a:rPr>
              <a:t> </a:t>
            </a:r>
            <a:r>
              <a:rPr lang="en-US" sz="5400" dirty="0" err="1" smtClean="0">
                <a:latin typeface="Apple Casual"/>
                <a:cs typeface="Apple Casual"/>
              </a:rPr>
              <a:t>cómicas</a:t>
            </a:r>
            <a:r>
              <a:rPr lang="en-US" sz="5400" dirty="0" smtClean="0">
                <a:latin typeface="Apple Casual"/>
                <a:cs typeface="Apple Casual"/>
              </a:rPr>
              <a:t>!</a:t>
            </a:r>
            <a:endParaRPr lang="en-US" sz="5400" dirty="0">
              <a:latin typeface="Apple Casual"/>
              <a:cs typeface="Apple Casu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05297"/>
            <a:ext cx="2813622" cy="10344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670" y="3739386"/>
            <a:ext cx="2590800" cy="952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6070" y="5445522"/>
            <a:ext cx="2590800" cy="95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1382" y="5445522"/>
            <a:ext cx="2590800" cy="952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6070" y="2427900"/>
            <a:ext cx="2590800" cy="952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86726" y="658467"/>
            <a:ext cx="2590800" cy="952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622" y="5445522"/>
            <a:ext cx="2590800" cy="952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61382" y="2087217"/>
            <a:ext cx="2590800" cy="952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86726" y="4016772"/>
            <a:ext cx="2590800" cy="952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65982" y="4016772"/>
            <a:ext cx="25908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007"/>
            <a:ext cx="3801095" cy="20949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pple Casual"/>
                <a:cs typeface="Apple Casual"/>
              </a:rPr>
              <a:t>In your comic, you must…</a:t>
            </a:r>
            <a:endParaRPr lang="en-US" dirty="0">
              <a:latin typeface="Apple Casual"/>
              <a:cs typeface="Apple Casu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7173" y="2160690"/>
            <a:ext cx="8229600" cy="1699232"/>
          </a:xfrm>
        </p:spPr>
        <p:txBody>
          <a:bodyPr anchor="t"/>
          <a:lstStyle/>
          <a:p>
            <a:pPr lvl="1">
              <a:buFont typeface="Wingdings" charset="2"/>
              <a:buChar char="§"/>
            </a:pPr>
            <a:r>
              <a:rPr lang="en-US" dirty="0" smtClean="0">
                <a:latin typeface="Apple Casual"/>
                <a:cs typeface="Apple Casual"/>
              </a:rPr>
              <a:t>Use at least two greetings</a:t>
            </a:r>
          </a:p>
          <a:p>
            <a:pPr lvl="2">
              <a:buFont typeface="Wingdings" charset="2"/>
              <a:buChar char="ü"/>
            </a:pPr>
            <a:r>
              <a:rPr lang="en-US" dirty="0" smtClean="0">
                <a:latin typeface="Apple Casual"/>
                <a:cs typeface="Apple Casual"/>
              </a:rPr>
              <a:t>1 formal greeting</a:t>
            </a:r>
          </a:p>
          <a:p>
            <a:pPr lvl="2">
              <a:buFont typeface="Wingdings" charset="2"/>
              <a:buChar char="ü"/>
            </a:pPr>
            <a:r>
              <a:rPr lang="en-US" dirty="0" smtClean="0">
                <a:latin typeface="Apple Casual"/>
                <a:cs typeface="Apple Casual"/>
              </a:rPr>
              <a:t>1 familiar greeting</a:t>
            </a:r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>
              <a:buFont typeface="Wingdings" charset="2"/>
              <a:buChar char="§"/>
            </a:pPr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94674" y="3679012"/>
            <a:ext cx="5231478" cy="11942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ple Casual"/>
                <a:ea typeface="+mn-ea"/>
                <a:cs typeface="Apple Casual"/>
              </a:rPr>
              <a:t>Have all of your characters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ple Casual"/>
                <a:ea typeface="+mn-ea"/>
                <a:cs typeface="Apple Casual"/>
              </a:rPr>
              <a:t> introduce themselves and ask one another’s names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ple Casual"/>
              <a:ea typeface="+mn-ea"/>
              <a:cs typeface="Apple Casual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313705" y="1584019"/>
            <a:ext cx="8229600" cy="8029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ple Casual"/>
                <a:ea typeface="+mn-ea"/>
                <a:cs typeface="Apple Casual"/>
              </a:rPr>
              <a:t>Create at least 3 characters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665295" y="4873290"/>
            <a:ext cx="5231478" cy="11942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pple Casual"/>
                <a:ea typeface="+mn-ea"/>
                <a:cs typeface="Apple Casual"/>
              </a:rPr>
              <a:t>Have at least 2 of your characters </a:t>
            </a:r>
            <a:r>
              <a:rPr lang="en-US" sz="2800" dirty="0" smtClean="0">
                <a:latin typeface="Apple Casual"/>
                <a:cs typeface="Apple Casual"/>
              </a:rPr>
              <a:t>ask and say where they’re from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ple Casual"/>
              <a:ea typeface="+mn-ea"/>
              <a:cs typeface="Apple Casual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573" y="1034428"/>
            <a:ext cx="29972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www.toondoo.com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Username should be First and Last name. (No nicknames please!)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Send to: </a:t>
            </a:r>
            <a:r>
              <a:rPr lang="en-US" dirty="0" smtClean="0">
                <a:solidFill>
                  <a:srgbClr val="FF0000"/>
                </a:solidFill>
              </a:rPr>
              <a:t>siering.spanish1@gmail.com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Dialogue Prompt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and some of your classmates and friends are on a class trip in Madrid, </a:t>
            </a:r>
            <a:r>
              <a:rPr lang="en-US" dirty="0" err="1" smtClean="0"/>
              <a:t>España</a:t>
            </a:r>
            <a:r>
              <a:rPr lang="en-US" dirty="0" smtClean="0"/>
              <a:t>. You are hanging out in a plaza when a Spanish person your age comes up to you to say hello. You start a brief conversation with her, in which you both ask how one another are doing, introduce yourselves and your classmates/friends/teacher, ask where one another are from, and say goodbye.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156</Words>
  <Application>Microsoft Macintosh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¡Vamos a crear cómicas!</vt:lpstr>
      <vt:lpstr>In your comic, you must…</vt:lpstr>
      <vt:lpstr>www.toondoo.com</vt:lpstr>
      <vt:lpstr>Dialogue Prompt</vt:lpstr>
    </vt:vector>
  </TitlesOfParts>
  <Company>SDP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¡Vamos a crear cómicas!</dc:title>
  <dc:creator>Benjamin Rush</dc:creator>
  <cp:lastModifiedBy>Benjamin Rush</cp:lastModifiedBy>
  <cp:revision>4</cp:revision>
  <dcterms:created xsi:type="dcterms:W3CDTF">2011-09-16T17:55:20Z</dcterms:created>
  <dcterms:modified xsi:type="dcterms:W3CDTF">2011-09-16T19:36:59Z</dcterms:modified>
</cp:coreProperties>
</file>